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3" r:id="rId3"/>
    <p:sldId id="356" r:id="rId4"/>
    <p:sldId id="357" r:id="rId5"/>
    <p:sldId id="358" r:id="rId6"/>
    <p:sldId id="359" r:id="rId7"/>
    <p:sldId id="355" r:id="rId8"/>
    <p:sldId id="360" r:id="rId9"/>
    <p:sldId id="361" r:id="rId10"/>
    <p:sldId id="362" r:id="rId11"/>
    <p:sldId id="365" r:id="rId12"/>
    <p:sldId id="363" r:id="rId13"/>
    <p:sldId id="364" r:id="rId14"/>
    <p:sldId id="366" r:id="rId15"/>
    <p:sldId id="367" r:id="rId16"/>
    <p:sldId id="368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A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4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39FBDE-774C-3F77-4D26-6E90996C4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374373D-8C1D-9FD1-FD69-4DB069EA0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7EDA468-9087-3B23-9E1A-E1F4B3477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7571C3-2EAA-AAE7-7B16-359F64259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DAE198E-0969-96DC-DD38-BA8D9A59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653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B24BC7-8882-8DC4-0907-F91F1B42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17EE708-1109-654B-41A6-46F8267B1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9878BA6-A2CD-0853-B85F-83D6FE0F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D995F47-CBC6-8F59-09C4-4B805AF0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2635C2B-6B1A-C543-5070-CC08313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28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BEBDE6-8825-F33C-5EAB-1CC625A6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AD9F418-DBE6-F710-EC15-67F18B245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FC8D64-E459-B81B-3A87-AF57500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F4BE478-0295-1954-213A-46F5F53CA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676F61D-42D1-175B-01E7-B369B6A0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170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9857EF-CB51-FFC8-D83B-B8B4DD82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D3A9C-A3A8-18C7-CDC9-6B33459A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F7CAB9-7905-42EF-BBE0-AFA75ADC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2783969-9FEA-B56E-C9ED-552F4C806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800C88-1D5D-942C-7E51-83846833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981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1AF7FD-90CA-76B5-8587-6FCCF52C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4061BBF-49BF-8737-A3BF-944F25931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5B5A0B-D005-D239-7A11-A7AAF408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2F4ABC1-29CD-5AE8-0F94-743CFB49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A32DC2A-EF4B-E55E-D650-35931A24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435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4D75D1-10B9-76E1-8870-04F0C12B2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6C8D9C-27FE-FAF8-2D14-0C4D4C980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D6F19D-2737-A437-04D8-6B6C67B27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07E8EB0-1C29-AFF2-FCFD-80F6C546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C9F8A7B-0C4E-F13F-E942-FF6193B5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924EE33-3E54-15C4-1971-D985D43F2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54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7FAEBF-9153-6770-8DC2-ECADD133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61D2F6-B118-F144-C2B6-BC5D7E87F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CF992B4-DEBA-701C-AA3D-083AA37C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97C8FC3-EF53-50B6-B531-25B92BE0C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62D9E5-8C13-97E7-C431-CD6709CCB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E5E32E7-EB03-EDF3-1B46-6B688BD6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F3FB7FDE-31E0-B030-FB9F-07840817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9DF97FF-1595-F337-8957-1E3FF8E9A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55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68ADD4-1565-E490-1D98-E2D6D862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1901D48-A350-DAC6-704C-50A107B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5E1E204-29E3-4811-2C8E-191503E45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FDF2C95-C5FC-6E18-3060-6089E919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66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F1817BF-CC64-9DCA-D14D-823F8CF0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F90B4A7-0855-39C3-C34C-8E14BB69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8265796-D797-831E-00BD-22B49C04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56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7F631B-4953-4CB3-6F59-70B06DF3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0AC95FB-FDAC-A3CA-F2FE-FA671EA7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61BD489-403E-297E-AF6D-27ADE8C7C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D58593C-FA98-EB4A-BD34-B103F59B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D3C5ED-20DD-3FE3-C733-B5A48654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C78DB4A-FD14-3E80-9A5C-91211153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599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7B443B-6425-8A6A-2302-F5940F9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84E4891-7166-1AD5-FA49-2A82DF3BA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A8BEC64-ABF7-59A5-2B71-8C34F3B25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5943E2A-AB75-E1E9-AB9F-2BD7182D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9E762C3-ADC9-7F5C-8C6B-F2F49057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EB5B10-11BB-6DAC-3CCA-0BB2515E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549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9ACF185-3498-3F5D-5DC0-066B5AB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A33010A-E408-9737-FC59-A6719C6C3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4DC24CC-2198-3896-AB52-E9A31C8E4E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F38EC-24F4-4E9B-8F1D-F21F9C7DB7CD}" type="datetimeFigureOut">
              <a:rPr lang="hr-HR" smtClean="0"/>
              <a:t>20.12.2022.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85BCBB-8704-9E2F-4FFC-C0E6C54A7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73CC4A0-DB7B-CABD-4C7F-DE14A6C89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2ACA-09C7-4449-99D9-2B46096021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51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www.e-sfera.hr/dodatni-digitalni-sadrzaji/cc5b643a-1e68-4781-b69f-49cba52c624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www.e-sfera.hr/dodatni-digitalni-sadrzaji/cc5b643a-1e68-4781-b69f-49cba52c624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9cb21d2e-d3ed-4861-b209-42b3cd8c9ce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6C9-AB0E-8334-7B68-7F7248608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597" y="406400"/>
            <a:ext cx="5518951" cy="2387600"/>
          </a:xfrm>
        </p:spPr>
        <p:txBody>
          <a:bodyPr>
            <a:noAutofit/>
          </a:bodyPr>
          <a:lstStyle/>
          <a:p>
            <a:r>
              <a:rPr lang="hr-HR" sz="6600" b="1" dirty="0">
                <a:solidFill>
                  <a:srgbClr val="FF0000"/>
                </a:solidFill>
              </a:rPr>
              <a:t>UNIT 4: </a:t>
            </a:r>
            <a:r>
              <a:rPr lang="hr-HR" sz="6600" b="1" dirty="0" err="1">
                <a:solidFill>
                  <a:srgbClr val="FF0000"/>
                </a:solidFill>
              </a:rPr>
              <a:t>Clocks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and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calendars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7164-4A62-F4FE-7B98-9C409F23A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9674" y="3087688"/>
            <a:ext cx="5988637" cy="1655762"/>
          </a:xfrm>
        </p:spPr>
        <p:txBody>
          <a:bodyPr>
            <a:normAutofit fontScale="92500"/>
          </a:bodyPr>
          <a:lstStyle/>
          <a:p>
            <a:r>
              <a:rPr lang="hr-HR" sz="6600" dirty="0" err="1"/>
              <a:t>Emily’s</a:t>
            </a:r>
            <a:r>
              <a:rPr lang="hr-HR" sz="6600" dirty="0"/>
              <a:t> </a:t>
            </a:r>
            <a:r>
              <a:rPr lang="hr-HR" sz="6600" dirty="0" err="1"/>
              <a:t>timetable</a:t>
            </a:r>
            <a:endParaRPr lang="hr-HR" sz="66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798DEE4-3F79-8F88-0E73-EEEB7CAA1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201466"/>
            <a:ext cx="2800350" cy="361659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B1111D7-B1BF-2B69-BF94-BE47F6584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F8B1E00-53AA-4E95-A17B-B6EBF59E9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339" y="309562"/>
            <a:ext cx="5372100" cy="62388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552A41F-E9F4-43BC-A80D-65ADF362B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2723" y="170330"/>
            <a:ext cx="2024499" cy="201115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848E69BB-F1FE-4C39-84A9-E80A47750C74}"/>
              </a:ext>
            </a:extLst>
          </p:cNvPr>
          <p:cNvSpPr txBox="1"/>
          <p:nvPr/>
        </p:nvSpPr>
        <p:spPr>
          <a:xfrm>
            <a:off x="295835" y="259976"/>
            <a:ext cx="3290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underline</a:t>
            </a:r>
            <a:r>
              <a:rPr lang="hr-HR" sz="2400" dirty="0"/>
              <a:t> </a:t>
            </a:r>
            <a:r>
              <a:rPr lang="hr-HR" sz="2400" dirty="0" err="1"/>
              <a:t>all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gadgets</a:t>
            </a:r>
            <a:r>
              <a:rPr lang="hr-HR" sz="2400" dirty="0"/>
              <a:t> </a:t>
            </a:r>
            <a:r>
              <a:rPr lang="hr-HR" sz="2400" dirty="0" err="1"/>
              <a:t>mentioned</a:t>
            </a:r>
            <a:r>
              <a:rPr lang="hr-HR" sz="2400" dirty="0"/>
              <a:t>.</a:t>
            </a:r>
          </a:p>
        </p:txBody>
      </p:sp>
      <p:pic>
        <p:nvPicPr>
          <p:cNvPr id="8" name="33_lesson_11_dr_project_1">
            <a:hlinkClick r:id="" action="ppaction://media"/>
            <a:extLst>
              <a:ext uri="{FF2B5EF4-FFF2-40B4-BE49-F238E27FC236}">
                <a16:creationId xmlns:a16="http://schemas.microsoft.com/office/drawing/2014/main" id="{AC926D4F-30BD-420E-83D1-DD2DBA162C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407" y="1698607"/>
            <a:ext cx="487363" cy="487363"/>
          </a:xfrm>
          <a:prstGeom prst="rect">
            <a:avLst/>
          </a:prstGeom>
        </p:spPr>
      </p:pic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1EBDC34C-41EE-4F1F-A616-B46642727621}"/>
              </a:ext>
            </a:extLst>
          </p:cNvPr>
          <p:cNvCxnSpPr/>
          <p:nvPr/>
        </p:nvCxnSpPr>
        <p:spPr>
          <a:xfrm>
            <a:off x="7485529" y="1676400"/>
            <a:ext cx="4930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C0805F34-D616-47B7-A190-AAD009429C6B}"/>
              </a:ext>
            </a:extLst>
          </p:cNvPr>
          <p:cNvCxnSpPr>
            <a:cxnSpLocks/>
          </p:cNvCxnSpPr>
          <p:nvPr/>
        </p:nvCxnSpPr>
        <p:spPr>
          <a:xfrm>
            <a:off x="6341790" y="2361461"/>
            <a:ext cx="13902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8B8B87A5-F502-4C29-9016-1BF8ABE527AA}"/>
              </a:ext>
            </a:extLst>
          </p:cNvPr>
          <p:cNvCxnSpPr>
            <a:cxnSpLocks/>
          </p:cNvCxnSpPr>
          <p:nvPr/>
        </p:nvCxnSpPr>
        <p:spPr>
          <a:xfrm>
            <a:off x="4140126" y="3240350"/>
            <a:ext cx="858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8AA61002-8856-4048-B5A8-4FD81DDA442D}"/>
              </a:ext>
            </a:extLst>
          </p:cNvPr>
          <p:cNvCxnSpPr>
            <a:cxnSpLocks/>
          </p:cNvCxnSpPr>
          <p:nvPr/>
        </p:nvCxnSpPr>
        <p:spPr>
          <a:xfrm>
            <a:off x="5391878" y="5007006"/>
            <a:ext cx="1514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3693DDFD-C68B-4FE3-8EF0-09780B3CF637}"/>
              </a:ext>
            </a:extLst>
          </p:cNvPr>
          <p:cNvCxnSpPr>
            <a:cxnSpLocks/>
          </p:cNvCxnSpPr>
          <p:nvPr/>
        </p:nvCxnSpPr>
        <p:spPr>
          <a:xfrm>
            <a:off x="4140126" y="4136994"/>
            <a:ext cx="8580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18">
            <a:extLst>
              <a:ext uri="{FF2B5EF4-FFF2-40B4-BE49-F238E27FC236}">
                <a16:creationId xmlns:a16="http://schemas.microsoft.com/office/drawing/2014/main" id="{CC3D9E3B-4AF9-4A23-8FB1-DACEA35FF88A}"/>
              </a:ext>
            </a:extLst>
          </p:cNvPr>
          <p:cNvCxnSpPr/>
          <p:nvPr/>
        </p:nvCxnSpPr>
        <p:spPr>
          <a:xfrm>
            <a:off x="5391878" y="5885895"/>
            <a:ext cx="4930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>
            <a:extLst>
              <a:ext uri="{FF2B5EF4-FFF2-40B4-BE49-F238E27FC236}">
                <a16:creationId xmlns:a16="http://schemas.microsoft.com/office/drawing/2014/main" id="{3343B479-5539-467C-921E-C760D53F0FCD}"/>
              </a:ext>
            </a:extLst>
          </p:cNvPr>
          <p:cNvCxnSpPr>
            <a:cxnSpLocks/>
          </p:cNvCxnSpPr>
          <p:nvPr/>
        </p:nvCxnSpPr>
        <p:spPr>
          <a:xfrm>
            <a:off x="6425170" y="3852909"/>
            <a:ext cx="7834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>
            <a:extLst>
              <a:ext uri="{FF2B5EF4-FFF2-40B4-BE49-F238E27FC236}">
                <a16:creationId xmlns:a16="http://schemas.microsoft.com/office/drawing/2014/main" id="{8C615C35-2FBF-43ED-93AC-9FFD47FD33FA}"/>
              </a:ext>
            </a:extLst>
          </p:cNvPr>
          <p:cNvCxnSpPr>
            <a:cxnSpLocks/>
          </p:cNvCxnSpPr>
          <p:nvPr/>
        </p:nvCxnSpPr>
        <p:spPr>
          <a:xfrm>
            <a:off x="5243524" y="6548437"/>
            <a:ext cx="852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9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99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FCC7CD7-28D0-4437-B845-9070B0891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61" y="1413622"/>
            <a:ext cx="7200900" cy="238125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171A6EE-ABF4-4CF0-A1FB-047C654B14EB}"/>
              </a:ext>
            </a:extLst>
          </p:cNvPr>
          <p:cNvSpPr txBox="1"/>
          <p:nvPr/>
        </p:nvSpPr>
        <p:spPr>
          <a:xfrm>
            <a:off x="510988" y="349624"/>
            <a:ext cx="519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.</a:t>
            </a:r>
          </a:p>
        </p:txBody>
      </p:sp>
      <p:pic>
        <p:nvPicPr>
          <p:cNvPr id="7" name="33_lesson_11_dr_project_1">
            <a:hlinkClick r:id="" action="ppaction://media"/>
            <a:extLst>
              <a:ext uri="{FF2B5EF4-FFF2-40B4-BE49-F238E27FC236}">
                <a16:creationId xmlns:a16="http://schemas.microsoft.com/office/drawing/2014/main" id="{00EA7C67-3EB8-4961-AEAC-5F6191377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0349" y="407895"/>
            <a:ext cx="487363" cy="48736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7736A91-1E9C-4433-B7FD-DE6A1C660955}"/>
              </a:ext>
            </a:extLst>
          </p:cNvPr>
          <p:cNvSpPr txBox="1"/>
          <p:nvPr/>
        </p:nvSpPr>
        <p:spPr>
          <a:xfrm>
            <a:off x="5749645" y="2097741"/>
            <a:ext cx="2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Yes</a:t>
            </a:r>
            <a:r>
              <a:rPr lang="hr-HR" sz="2400" b="1" dirty="0">
                <a:solidFill>
                  <a:srgbClr val="FF0000"/>
                </a:solidFill>
              </a:rPr>
              <a:t>, he </a:t>
            </a:r>
            <a:r>
              <a:rPr lang="hr-HR" sz="2400" b="1" dirty="0" err="1">
                <a:solidFill>
                  <a:srgbClr val="FF0000"/>
                </a:solidFill>
              </a:rPr>
              <a:t>does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CC6E969-9F0A-452E-84F0-E8148DC2318D}"/>
              </a:ext>
            </a:extLst>
          </p:cNvPr>
          <p:cNvSpPr txBox="1"/>
          <p:nvPr/>
        </p:nvSpPr>
        <p:spPr>
          <a:xfrm>
            <a:off x="5406559" y="2604247"/>
            <a:ext cx="2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Yes</a:t>
            </a:r>
            <a:r>
              <a:rPr lang="hr-HR" sz="2400" b="1" dirty="0">
                <a:solidFill>
                  <a:srgbClr val="FF0000"/>
                </a:solidFill>
              </a:rPr>
              <a:t>, he </a:t>
            </a:r>
            <a:r>
              <a:rPr lang="hr-HR" sz="2400" b="1" dirty="0" err="1">
                <a:solidFill>
                  <a:srgbClr val="FF0000"/>
                </a:solidFill>
              </a:rPr>
              <a:t>does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B7BAA60-3255-4E5F-B0DA-87A45BBF89E7}"/>
              </a:ext>
            </a:extLst>
          </p:cNvPr>
          <p:cNvSpPr txBox="1"/>
          <p:nvPr/>
        </p:nvSpPr>
        <p:spPr>
          <a:xfrm>
            <a:off x="4155982" y="3429000"/>
            <a:ext cx="2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Yes</a:t>
            </a:r>
            <a:r>
              <a:rPr lang="hr-HR" sz="2400" b="1" dirty="0">
                <a:solidFill>
                  <a:srgbClr val="FF0000"/>
                </a:solidFill>
              </a:rPr>
              <a:t>, he </a:t>
            </a:r>
            <a:r>
              <a:rPr lang="hr-HR" sz="2400" b="1" dirty="0" err="1">
                <a:solidFill>
                  <a:srgbClr val="FF0000"/>
                </a:solidFill>
              </a:rPr>
              <a:t>does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F03FE8E-0DE0-49C1-8C17-DF7D64354F82}"/>
              </a:ext>
            </a:extLst>
          </p:cNvPr>
          <p:cNvSpPr txBox="1"/>
          <p:nvPr/>
        </p:nvSpPr>
        <p:spPr>
          <a:xfrm>
            <a:off x="5007908" y="2376470"/>
            <a:ext cx="2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No, he </a:t>
            </a:r>
            <a:r>
              <a:rPr lang="hr-HR" sz="2400" b="1" dirty="0" err="1">
                <a:solidFill>
                  <a:srgbClr val="FF0000"/>
                </a:solidFill>
              </a:rPr>
              <a:t>doesn’t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E9000387-ECA4-45BF-AD68-A52046B5DCF3}"/>
              </a:ext>
            </a:extLst>
          </p:cNvPr>
          <p:cNvSpPr txBox="1"/>
          <p:nvPr/>
        </p:nvSpPr>
        <p:spPr>
          <a:xfrm>
            <a:off x="5701553" y="2886373"/>
            <a:ext cx="2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No, he </a:t>
            </a:r>
            <a:r>
              <a:rPr lang="hr-HR" sz="2400" b="1" dirty="0" err="1">
                <a:solidFill>
                  <a:srgbClr val="FF0000"/>
                </a:solidFill>
              </a:rPr>
              <a:t>doesn’t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68D2BB53-4C7E-48DD-AE3D-56A3C4EA094D}"/>
              </a:ext>
            </a:extLst>
          </p:cNvPr>
          <p:cNvSpPr txBox="1"/>
          <p:nvPr/>
        </p:nvSpPr>
        <p:spPr>
          <a:xfrm>
            <a:off x="5726766" y="3168499"/>
            <a:ext cx="25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No, he </a:t>
            </a:r>
            <a:r>
              <a:rPr lang="hr-HR" sz="2400" b="1" dirty="0" err="1">
                <a:solidFill>
                  <a:srgbClr val="FF0000"/>
                </a:solidFill>
              </a:rPr>
              <a:t>doesn’t</a:t>
            </a:r>
            <a:r>
              <a:rPr lang="hr-HR" sz="24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B4277A78-207B-4F32-8829-891FA40DF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3178" y="3526268"/>
            <a:ext cx="4591050" cy="3286125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0C1C9B01-5D68-4766-9853-70221E30FD11}"/>
              </a:ext>
            </a:extLst>
          </p:cNvPr>
          <p:cNvSpPr txBox="1"/>
          <p:nvPr/>
        </p:nvSpPr>
        <p:spPr>
          <a:xfrm>
            <a:off x="8202706" y="4369378"/>
            <a:ext cx="26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3764236-DC70-444E-82CF-CE1C81DF73FB}"/>
              </a:ext>
            </a:extLst>
          </p:cNvPr>
          <p:cNvSpPr txBox="1"/>
          <p:nvPr/>
        </p:nvSpPr>
        <p:spPr>
          <a:xfrm>
            <a:off x="8202706" y="4707665"/>
            <a:ext cx="26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A22043F4-81F2-4AD3-AD34-F186F03B8517}"/>
              </a:ext>
            </a:extLst>
          </p:cNvPr>
          <p:cNvSpPr txBox="1"/>
          <p:nvPr/>
        </p:nvSpPr>
        <p:spPr>
          <a:xfrm>
            <a:off x="8202705" y="5296266"/>
            <a:ext cx="26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9DAC950D-8E49-4927-9FAD-8A2E89DA4F26}"/>
              </a:ext>
            </a:extLst>
          </p:cNvPr>
          <p:cNvSpPr txBox="1"/>
          <p:nvPr/>
        </p:nvSpPr>
        <p:spPr>
          <a:xfrm>
            <a:off x="8227919" y="5592664"/>
            <a:ext cx="26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19C0A276-2600-4FC5-BDB6-E1BCED47ED87}"/>
              </a:ext>
            </a:extLst>
          </p:cNvPr>
          <p:cNvSpPr txBox="1"/>
          <p:nvPr/>
        </p:nvSpPr>
        <p:spPr>
          <a:xfrm>
            <a:off x="8227919" y="5906130"/>
            <a:ext cx="26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01F3648-AB92-4800-8D62-B2C91938418E}"/>
              </a:ext>
            </a:extLst>
          </p:cNvPr>
          <p:cNvSpPr txBox="1"/>
          <p:nvPr/>
        </p:nvSpPr>
        <p:spPr>
          <a:xfrm>
            <a:off x="8227919" y="6195376"/>
            <a:ext cx="261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4146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D4F7B15-86CA-4093-89BD-9FEC8A97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45" y="457199"/>
            <a:ext cx="7568616" cy="206339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F371B17-45B5-43C8-8815-4D8F5B4B0882}"/>
              </a:ext>
            </a:extLst>
          </p:cNvPr>
          <p:cNvSpPr txBox="1"/>
          <p:nvPr/>
        </p:nvSpPr>
        <p:spPr>
          <a:xfrm>
            <a:off x="728306" y="3371587"/>
            <a:ext cx="856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groups</a:t>
            </a:r>
            <a:r>
              <a:rPr lang="hr-HR" sz="2400" dirty="0"/>
              <a:t>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AD0F6E8-A1ED-4C8F-830B-78CC3435F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28" y="4237504"/>
            <a:ext cx="4743450" cy="210502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C6B08F4-6504-4002-9F2E-25D0FFECA6FD}"/>
              </a:ext>
            </a:extLst>
          </p:cNvPr>
          <p:cNvSpPr txBox="1"/>
          <p:nvPr/>
        </p:nvSpPr>
        <p:spPr>
          <a:xfrm>
            <a:off x="6257365" y="4966429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Present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new</a:t>
            </a:r>
            <a:r>
              <a:rPr lang="hr-HR" sz="2400" dirty="0"/>
              <a:t> gadget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toy</a:t>
            </a:r>
            <a:r>
              <a:rPr lang="hr-HR" sz="2400" dirty="0"/>
              <a:t> to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rest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class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2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0CB54EA-67EA-4841-8C29-D7EF63DB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99" y="169141"/>
            <a:ext cx="8258175" cy="185737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549CB8A8-0F4A-47D3-B2A4-88AB3F4D11CE}"/>
              </a:ext>
            </a:extLst>
          </p:cNvPr>
          <p:cNvSpPr txBox="1"/>
          <p:nvPr/>
        </p:nvSpPr>
        <p:spPr>
          <a:xfrm>
            <a:off x="3187084" y="21206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45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26F3228-D606-4A72-BFC8-4FD6F2C8F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07" y="2647049"/>
            <a:ext cx="6009882" cy="4210951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7EDAE6A1-3F46-46AC-B6F1-297649061DC7}"/>
              </a:ext>
            </a:extLst>
          </p:cNvPr>
          <p:cNvSpPr txBox="1"/>
          <p:nvPr/>
        </p:nvSpPr>
        <p:spPr>
          <a:xfrm>
            <a:off x="532660" y="3526380"/>
            <a:ext cx="631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FF0000"/>
                </a:solidFill>
              </a:rPr>
              <a:t>Dr</a:t>
            </a:r>
            <a:r>
              <a:rPr lang="hr-HR" sz="2400" dirty="0">
                <a:solidFill>
                  <a:srgbClr val="FF0000"/>
                </a:solidFill>
              </a:rPr>
              <a:t> Project </a:t>
            </a:r>
            <a:r>
              <a:rPr lang="hr-HR" sz="2400" dirty="0" err="1">
                <a:solidFill>
                  <a:srgbClr val="FF0000"/>
                </a:solidFill>
              </a:rPr>
              <a:t>works</a:t>
            </a:r>
            <a:r>
              <a:rPr lang="hr-HR" sz="2400" dirty="0">
                <a:solidFill>
                  <a:srgbClr val="FF0000"/>
                </a:solidFill>
              </a:rPr>
              <a:t> on a </a:t>
            </a:r>
            <a:r>
              <a:rPr lang="hr-HR" sz="2400" dirty="0" err="1">
                <a:solidFill>
                  <a:srgbClr val="FF0000"/>
                </a:solidFill>
              </a:rPr>
              <a:t>different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project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every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day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99D6C7D-7FF7-4500-A20E-5D8CEDDD763B}"/>
              </a:ext>
            </a:extLst>
          </p:cNvPr>
          <p:cNvSpPr txBox="1"/>
          <p:nvPr/>
        </p:nvSpPr>
        <p:spPr>
          <a:xfrm>
            <a:off x="532660" y="4432618"/>
            <a:ext cx="631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He </a:t>
            </a:r>
            <a:r>
              <a:rPr lang="hr-HR" sz="2400" dirty="0" err="1">
                <a:solidFill>
                  <a:srgbClr val="FF0000"/>
                </a:solidFill>
              </a:rPr>
              <a:t>works</a:t>
            </a:r>
            <a:r>
              <a:rPr lang="hr-HR" sz="2400" dirty="0">
                <a:solidFill>
                  <a:srgbClr val="FF0000"/>
                </a:solidFill>
              </a:rPr>
              <a:t> on a jet </a:t>
            </a:r>
            <a:r>
              <a:rPr lang="hr-HR" sz="2400" dirty="0" err="1">
                <a:solidFill>
                  <a:srgbClr val="FF0000"/>
                </a:solidFill>
              </a:rPr>
              <a:t>roller-skates</a:t>
            </a:r>
            <a:r>
              <a:rPr lang="hr-HR" sz="2400" dirty="0">
                <a:solidFill>
                  <a:srgbClr val="FF0000"/>
                </a:solidFill>
              </a:rPr>
              <a:t> on </a:t>
            </a:r>
            <a:r>
              <a:rPr lang="hr-HR" sz="2400" dirty="0" err="1">
                <a:solidFill>
                  <a:srgbClr val="FF0000"/>
                </a:solidFill>
              </a:rPr>
              <a:t>Tuesday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1715BCE-88AD-43C5-9B77-A6F3BB3A961F}"/>
              </a:ext>
            </a:extLst>
          </p:cNvPr>
          <p:cNvSpPr txBox="1"/>
          <p:nvPr/>
        </p:nvSpPr>
        <p:spPr>
          <a:xfrm>
            <a:off x="577048" y="5414476"/>
            <a:ext cx="631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He </a:t>
            </a:r>
            <a:r>
              <a:rPr lang="hr-HR" sz="2400" dirty="0" err="1">
                <a:solidFill>
                  <a:srgbClr val="FF0000"/>
                </a:solidFill>
              </a:rPr>
              <a:t>thinks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about</a:t>
            </a:r>
            <a:r>
              <a:rPr lang="hr-HR" sz="2400" dirty="0">
                <a:solidFill>
                  <a:srgbClr val="FF0000"/>
                </a:solidFill>
              </a:rPr>
              <a:t> a </a:t>
            </a:r>
            <a:r>
              <a:rPr lang="hr-HR" sz="2400" dirty="0" err="1">
                <a:solidFill>
                  <a:srgbClr val="FF0000"/>
                </a:solidFill>
              </a:rPr>
              <a:t>new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project</a:t>
            </a:r>
            <a:r>
              <a:rPr lang="hr-HR" sz="2400" dirty="0">
                <a:solidFill>
                  <a:srgbClr val="FF0000"/>
                </a:solidFill>
              </a:rPr>
              <a:t> on </a:t>
            </a:r>
            <a:r>
              <a:rPr lang="hr-HR" sz="2400" dirty="0" err="1">
                <a:solidFill>
                  <a:srgbClr val="FF0000"/>
                </a:solidFill>
              </a:rPr>
              <a:t>Friday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6791314-2048-4336-A691-5A507E55CCDD}"/>
              </a:ext>
            </a:extLst>
          </p:cNvPr>
          <p:cNvSpPr txBox="1"/>
          <p:nvPr/>
        </p:nvSpPr>
        <p:spPr>
          <a:xfrm>
            <a:off x="667304" y="6320714"/>
            <a:ext cx="6312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On </a:t>
            </a:r>
            <a:r>
              <a:rPr lang="hr-HR" sz="2400" dirty="0" err="1">
                <a:solidFill>
                  <a:srgbClr val="FF0000"/>
                </a:solidFill>
              </a:rPr>
              <a:t>Saturday</a:t>
            </a:r>
            <a:r>
              <a:rPr lang="hr-HR" sz="2400" dirty="0">
                <a:solidFill>
                  <a:srgbClr val="FF0000"/>
                </a:solidFill>
              </a:rPr>
              <a:t> he </a:t>
            </a:r>
            <a:r>
              <a:rPr lang="hr-HR" sz="2400" dirty="0" err="1">
                <a:solidFill>
                  <a:srgbClr val="FF0000"/>
                </a:solidFill>
              </a:rPr>
              <a:t>plays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with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his</a:t>
            </a:r>
            <a:r>
              <a:rPr lang="hr-HR" sz="2400" dirty="0">
                <a:solidFill>
                  <a:srgbClr val="FF0000"/>
                </a:solidFill>
              </a:rPr>
              <a:t> robot Goldie.</a:t>
            </a:r>
          </a:p>
        </p:txBody>
      </p:sp>
    </p:spTree>
    <p:extLst>
      <p:ext uri="{BB962C8B-B14F-4D97-AF65-F5344CB8AC3E}">
        <p14:creationId xmlns:p14="http://schemas.microsoft.com/office/powerpoint/2010/main" val="24032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168A43E-A9EB-4DBE-8B6B-55CE86D3D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" y="140002"/>
            <a:ext cx="9015921" cy="336690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5CB11D8-5F9F-4D52-A7AF-F3580433C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87" y="3554169"/>
            <a:ext cx="9446673" cy="3163829"/>
          </a:xfrm>
          <a:prstGeom prst="rect">
            <a:avLst/>
          </a:prstGeom>
        </p:spPr>
      </p:pic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450A991D-1C11-4E9A-A266-0BD07E6BE9EE}"/>
              </a:ext>
            </a:extLst>
          </p:cNvPr>
          <p:cNvCxnSpPr>
            <a:cxnSpLocks/>
          </p:cNvCxnSpPr>
          <p:nvPr/>
        </p:nvCxnSpPr>
        <p:spPr>
          <a:xfrm>
            <a:off x="949911" y="1012054"/>
            <a:ext cx="6036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>
            <a:extLst>
              <a:ext uri="{FF2B5EF4-FFF2-40B4-BE49-F238E27FC236}">
                <a16:creationId xmlns:a16="http://schemas.microsoft.com/office/drawing/2014/main" id="{7C2E0488-58C0-4A5E-8B25-43B8ADB2AE52}"/>
              </a:ext>
            </a:extLst>
          </p:cNvPr>
          <p:cNvCxnSpPr>
            <a:cxnSpLocks/>
          </p:cNvCxnSpPr>
          <p:nvPr/>
        </p:nvCxnSpPr>
        <p:spPr>
          <a:xfrm>
            <a:off x="949910" y="1824935"/>
            <a:ext cx="6036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>
            <a:extLst>
              <a:ext uri="{FF2B5EF4-FFF2-40B4-BE49-F238E27FC236}">
                <a16:creationId xmlns:a16="http://schemas.microsoft.com/office/drawing/2014/main" id="{16FBC7AC-6D12-48E8-993D-8DAA2A074A88}"/>
              </a:ext>
            </a:extLst>
          </p:cNvPr>
          <p:cNvCxnSpPr>
            <a:cxnSpLocks/>
          </p:cNvCxnSpPr>
          <p:nvPr/>
        </p:nvCxnSpPr>
        <p:spPr>
          <a:xfrm>
            <a:off x="949909" y="3019887"/>
            <a:ext cx="6036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>
            <a:extLst>
              <a:ext uri="{FF2B5EF4-FFF2-40B4-BE49-F238E27FC236}">
                <a16:creationId xmlns:a16="http://schemas.microsoft.com/office/drawing/2014/main" id="{C2D4F35B-048C-4A29-97D3-0E80844B4717}"/>
              </a:ext>
            </a:extLst>
          </p:cNvPr>
          <p:cNvCxnSpPr>
            <a:cxnSpLocks/>
          </p:cNvCxnSpPr>
          <p:nvPr/>
        </p:nvCxnSpPr>
        <p:spPr>
          <a:xfrm>
            <a:off x="949909" y="3429000"/>
            <a:ext cx="6036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>
            <a:extLst>
              <a:ext uri="{FF2B5EF4-FFF2-40B4-BE49-F238E27FC236}">
                <a16:creationId xmlns:a16="http://schemas.microsoft.com/office/drawing/2014/main" id="{1119E9B5-7D55-45FA-B609-BA00941FE7EC}"/>
              </a:ext>
            </a:extLst>
          </p:cNvPr>
          <p:cNvCxnSpPr>
            <a:cxnSpLocks/>
          </p:cNvCxnSpPr>
          <p:nvPr/>
        </p:nvCxnSpPr>
        <p:spPr>
          <a:xfrm>
            <a:off x="471997" y="1395274"/>
            <a:ext cx="3003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777CDFB1-5925-42A5-B227-396A996AB335}"/>
              </a:ext>
            </a:extLst>
          </p:cNvPr>
          <p:cNvCxnSpPr>
            <a:cxnSpLocks/>
          </p:cNvCxnSpPr>
          <p:nvPr/>
        </p:nvCxnSpPr>
        <p:spPr>
          <a:xfrm>
            <a:off x="471997" y="2195743"/>
            <a:ext cx="3003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>
            <a:extLst>
              <a:ext uri="{FF2B5EF4-FFF2-40B4-BE49-F238E27FC236}">
                <a16:creationId xmlns:a16="http://schemas.microsoft.com/office/drawing/2014/main" id="{D6465932-DCEA-4978-A58F-1EA7B7C846E7}"/>
              </a:ext>
            </a:extLst>
          </p:cNvPr>
          <p:cNvCxnSpPr>
            <a:cxnSpLocks/>
          </p:cNvCxnSpPr>
          <p:nvPr/>
        </p:nvCxnSpPr>
        <p:spPr>
          <a:xfrm>
            <a:off x="465339" y="2604117"/>
            <a:ext cx="3003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54BF8406-C5C5-4B53-9C4A-0281AF6266C6}"/>
              </a:ext>
            </a:extLst>
          </p:cNvPr>
          <p:cNvSpPr txBox="1"/>
          <p:nvPr/>
        </p:nvSpPr>
        <p:spPr>
          <a:xfrm>
            <a:off x="1251749" y="4148129"/>
            <a:ext cx="144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don’t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529F16DE-79C8-437C-9185-D6D247B66972}"/>
              </a:ext>
            </a:extLst>
          </p:cNvPr>
          <p:cNvSpPr txBox="1"/>
          <p:nvPr/>
        </p:nvSpPr>
        <p:spPr>
          <a:xfrm>
            <a:off x="1315372" y="5203754"/>
            <a:ext cx="144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don’t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96E5FF56-C5EF-4D79-873D-9E3F62E15019}"/>
              </a:ext>
            </a:extLst>
          </p:cNvPr>
          <p:cNvSpPr txBox="1"/>
          <p:nvPr/>
        </p:nvSpPr>
        <p:spPr>
          <a:xfrm>
            <a:off x="1251749" y="5726798"/>
            <a:ext cx="144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don’t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A80B6819-DCC3-4FD6-A049-BA830369F1B7}"/>
              </a:ext>
            </a:extLst>
          </p:cNvPr>
          <p:cNvSpPr txBox="1"/>
          <p:nvPr/>
        </p:nvSpPr>
        <p:spPr>
          <a:xfrm>
            <a:off x="1173978" y="4674418"/>
            <a:ext cx="144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doesn’t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CF16F28D-6966-4B06-8F5B-129F9936C0EE}"/>
              </a:ext>
            </a:extLst>
          </p:cNvPr>
          <p:cNvSpPr txBox="1"/>
          <p:nvPr/>
        </p:nvSpPr>
        <p:spPr>
          <a:xfrm>
            <a:off x="1173978" y="6188463"/>
            <a:ext cx="144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doesn’t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E54D7E3-1BC4-4228-BDB2-6F26029DE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73" y="1042987"/>
            <a:ext cx="6943725" cy="477202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05F95CE-C8E9-4729-8875-425BE30C80F3}"/>
              </a:ext>
            </a:extLst>
          </p:cNvPr>
          <p:cNvSpPr txBox="1"/>
          <p:nvPr/>
        </p:nvSpPr>
        <p:spPr>
          <a:xfrm>
            <a:off x="8449276" y="1935332"/>
            <a:ext cx="3329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Do a </a:t>
            </a:r>
            <a:r>
              <a:rPr lang="hr-HR" sz="2400" dirty="0" err="1"/>
              <a:t>personality</a:t>
            </a:r>
            <a:r>
              <a:rPr lang="hr-HR" sz="2400" dirty="0"/>
              <a:t> </a:t>
            </a:r>
            <a:r>
              <a:rPr lang="hr-HR" sz="2400" dirty="0" err="1"/>
              <a:t>quiz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agree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result</a:t>
            </a:r>
            <a:r>
              <a:rPr lang="hr-HR" sz="2400" dirty="0"/>
              <a:t>? </a:t>
            </a:r>
            <a:r>
              <a:rPr lang="hr-HR" sz="2400" dirty="0" err="1"/>
              <a:t>Why</a:t>
            </a:r>
            <a:r>
              <a:rPr lang="hr-HR" sz="2400" dirty="0"/>
              <a:t> (</a:t>
            </a:r>
            <a:r>
              <a:rPr lang="hr-HR" sz="2400" dirty="0" err="1"/>
              <a:t>not</a:t>
            </a:r>
            <a:r>
              <a:rPr lang="hr-HR" sz="2400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23699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53BEFE94-C0D5-4CEA-83A2-8AC3951D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69" y="791530"/>
            <a:ext cx="3001296" cy="150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63992E2-1C3A-479F-A749-8CBB408E37C3}"/>
              </a:ext>
            </a:extLst>
          </p:cNvPr>
          <p:cNvSpPr txBox="1"/>
          <p:nvPr/>
        </p:nvSpPr>
        <p:spPr>
          <a:xfrm>
            <a:off x="2033046" y="2462623"/>
            <a:ext cx="76169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400" dirty="0" err="1"/>
              <a:t>Click</a:t>
            </a:r>
            <a:r>
              <a:rPr lang="hr-HR" sz="2400" dirty="0"/>
              <a:t> on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following</a:t>
            </a:r>
            <a:r>
              <a:rPr lang="hr-HR" sz="2400" dirty="0"/>
              <a:t> link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choose</a:t>
            </a:r>
            <a:r>
              <a:rPr lang="hr-HR" sz="2400" dirty="0"/>
              <a:t> </a:t>
            </a:r>
            <a:r>
              <a:rPr lang="hr-HR" sz="2400" i="1" dirty="0" err="1"/>
              <a:t>Self</a:t>
            </a:r>
            <a:r>
              <a:rPr lang="hr-HR" sz="2400" i="1" dirty="0"/>
              <a:t> </a:t>
            </a:r>
            <a:r>
              <a:rPr lang="hr-HR" sz="2400" i="1" dirty="0" err="1"/>
              <a:t>check</a:t>
            </a:r>
            <a:r>
              <a:rPr lang="hr-HR" sz="2400" i="1" dirty="0"/>
              <a:t>. </a:t>
            </a:r>
            <a:r>
              <a:rPr lang="hr-HR" sz="2400" dirty="0" err="1"/>
              <a:t>Complete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tasks</a:t>
            </a:r>
            <a:r>
              <a:rPr lang="hr-HR" sz="2400" dirty="0"/>
              <a:t>.</a:t>
            </a:r>
            <a:endParaRPr lang="hr-HR" sz="2400" i="1" dirty="0"/>
          </a:p>
          <a:p>
            <a:pPr algn="ctr"/>
            <a:endParaRPr lang="hr-HR" sz="2400" i="1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https://www.e-sfera.hr/dodatni-digitalni-sadrzaji/cc5b643a-1e68-4781-b69f-49cba52c6244/</a:t>
            </a:r>
            <a:r>
              <a:rPr lang="hr-HR" sz="2400" dirty="0"/>
              <a:t> </a:t>
            </a:r>
          </a:p>
          <a:p>
            <a:pPr algn="ctr"/>
            <a:endParaRPr lang="hr-HR" sz="2400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E21C56C-9E39-486F-8EDF-65EC224CF0AA}"/>
              </a:ext>
            </a:extLst>
          </p:cNvPr>
          <p:cNvSpPr txBox="1"/>
          <p:nvPr/>
        </p:nvSpPr>
        <p:spPr>
          <a:xfrm>
            <a:off x="577049" y="475475"/>
            <a:ext cx="7616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Open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workbook</a:t>
            </a:r>
            <a:r>
              <a:rPr lang="hr-HR" sz="2400" dirty="0"/>
              <a:t> at </a:t>
            </a:r>
            <a:r>
              <a:rPr lang="hr-HR" sz="2400" dirty="0" err="1"/>
              <a:t>page</a:t>
            </a:r>
            <a:r>
              <a:rPr lang="hr-HR" sz="2400" dirty="0"/>
              <a:t> 44.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FB0B9BE-61FD-4EA0-9241-09F059F33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23" y="1253195"/>
            <a:ext cx="10334625" cy="481965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C7A6CD40-31F0-43AC-ADAD-3E0BC1629CF6}"/>
              </a:ext>
            </a:extLst>
          </p:cNvPr>
          <p:cNvSpPr txBox="1"/>
          <p:nvPr/>
        </p:nvSpPr>
        <p:spPr>
          <a:xfrm>
            <a:off x="3657570" y="2146568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different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D564C04-7D9D-4797-B054-E58DD9ED6D0F}"/>
              </a:ext>
            </a:extLst>
          </p:cNvPr>
          <p:cNvSpPr txBox="1"/>
          <p:nvPr/>
        </p:nvSpPr>
        <p:spPr>
          <a:xfrm>
            <a:off x="3799978" y="2577301"/>
            <a:ext cx="1899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very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clever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DF4F025-C1BD-4DF1-AA9F-361556A1C864}"/>
              </a:ext>
            </a:extLst>
          </p:cNvPr>
          <p:cNvSpPr txBox="1"/>
          <p:nvPr/>
        </p:nvSpPr>
        <p:spPr>
          <a:xfrm>
            <a:off x="3000805" y="2911869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small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314826F-8C0F-4204-9DF5-5F04A721FF53}"/>
              </a:ext>
            </a:extLst>
          </p:cNvPr>
          <p:cNvSpPr txBox="1"/>
          <p:nvPr/>
        </p:nvSpPr>
        <p:spPr>
          <a:xfrm>
            <a:off x="3463741" y="3313146"/>
            <a:ext cx="164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feel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happy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CA7FE23-3703-40B7-8E72-D0E29C683478}"/>
              </a:ext>
            </a:extLst>
          </p:cNvPr>
          <p:cNvSpPr txBox="1"/>
          <p:nvPr/>
        </p:nvSpPr>
        <p:spPr>
          <a:xfrm>
            <a:off x="3072009" y="3714423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short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F7422A4-0192-482D-B820-E410FE664A04}"/>
              </a:ext>
            </a:extLst>
          </p:cNvPr>
          <p:cNvSpPr txBox="1"/>
          <p:nvPr/>
        </p:nvSpPr>
        <p:spPr>
          <a:xfrm>
            <a:off x="3125000" y="4089557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mini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9825EB8E-E439-45A1-97C5-5B6830D7E432}"/>
              </a:ext>
            </a:extLst>
          </p:cNvPr>
          <p:cNvSpPr txBox="1"/>
          <p:nvPr/>
        </p:nvSpPr>
        <p:spPr>
          <a:xfrm>
            <a:off x="3463741" y="4434056"/>
            <a:ext cx="145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answer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2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53BEFE94-C0D5-4CEA-83A2-8AC3951D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1" y="263083"/>
            <a:ext cx="2203726" cy="11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63992E2-1C3A-479F-A749-8CBB408E37C3}"/>
              </a:ext>
            </a:extLst>
          </p:cNvPr>
          <p:cNvSpPr txBox="1"/>
          <p:nvPr/>
        </p:nvSpPr>
        <p:spPr>
          <a:xfrm>
            <a:off x="2438119" y="1140905"/>
            <a:ext cx="90729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i="1" dirty="0"/>
              <a:t>                                </a:t>
            </a:r>
            <a:r>
              <a:rPr lang="hr-HR" sz="2400" b="1" i="1" dirty="0" err="1"/>
              <a:t>Learn</a:t>
            </a:r>
            <a:r>
              <a:rPr lang="hr-HR" sz="2400" b="1" i="1" dirty="0"/>
              <a:t> more</a:t>
            </a:r>
            <a:r>
              <a:rPr lang="hr-HR" sz="2400" i="1" dirty="0"/>
              <a:t>: </a:t>
            </a:r>
            <a:r>
              <a:rPr lang="hr-HR" sz="2400" i="1" dirty="0" err="1"/>
              <a:t>Hobbies</a:t>
            </a:r>
            <a:r>
              <a:rPr lang="hr-HR" sz="2400" i="1" dirty="0"/>
              <a:t> </a:t>
            </a:r>
            <a:r>
              <a:rPr lang="hr-HR" sz="2400" i="1" dirty="0" err="1"/>
              <a:t>of</a:t>
            </a:r>
            <a:r>
              <a:rPr lang="hr-HR" sz="2400" i="1" dirty="0"/>
              <a:t> </a:t>
            </a:r>
            <a:r>
              <a:rPr lang="hr-HR" sz="2400" i="1" dirty="0" err="1"/>
              <a:t>celebrities</a:t>
            </a:r>
            <a:r>
              <a:rPr lang="hr-HR" sz="2400" i="1" dirty="0"/>
              <a:t>.</a:t>
            </a:r>
          </a:p>
          <a:p>
            <a:endParaRPr lang="hr-HR" sz="2400" i="1" dirty="0"/>
          </a:p>
          <a:p>
            <a:pPr algn="ctr"/>
            <a:r>
              <a:rPr lang="hr-HR" dirty="0">
                <a:hlinkClick r:id="rId4"/>
              </a:rPr>
              <a:t>https://www.e-sfera.hr/dodatni-digitalni-sadrzaji/cc5b643a-1e68-4781-b69f-49cba52c6244/</a:t>
            </a:r>
            <a:r>
              <a:rPr lang="hr-HR" dirty="0"/>
              <a:t> </a:t>
            </a:r>
          </a:p>
          <a:p>
            <a:pPr algn="ctr"/>
            <a:endParaRPr lang="hr-HR" sz="2400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4BF62B4-3456-4018-8FA9-8CC851E26CC0}"/>
              </a:ext>
            </a:extLst>
          </p:cNvPr>
          <p:cNvSpPr txBox="1"/>
          <p:nvPr/>
        </p:nvSpPr>
        <p:spPr>
          <a:xfrm>
            <a:off x="4988981" y="2510340"/>
            <a:ext cx="499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What’s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hobby</a:t>
            </a:r>
            <a:r>
              <a:rPr lang="hr-HR" sz="2400" dirty="0"/>
              <a:t>?</a:t>
            </a:r>
          </a:p>
        </p:txBody>
      </p:sp>
      <p:pic>
        <p:nvPicPr>
          <p:cNvPr id="6" name="Picture 5" descr="A person fishing at sunset&#10;&#10;Description automatically generated with medium confidence">
            <a:extLst>
              <a:ext uri="{FF2B5EF4-FFF2-40B4-BE49-F238E27FC236}">
                <a16:creationId xmlns:a16="http://schemas.microsoft.com/office/drawing/2014/main" id="{8742A41D-0BB1-A724-EE99-56D9A2B88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33" y="3097270"/>
            <a:ext cx="5235998" cy="349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person sitting on a couch with a baby&#10;&#10;Description automatically generated with low confidence">
            <a:extLst>
              <a:ext uri="{FF2B5EF4-FFF2-40B4-BE49-F238E27FC236}">
                <a16:creationId xmlns:a16="http://schemas.microsoft.com/office/drawing/2014/main" id="{34092927-59E7-063B-9884-F3D3FB222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28" y="3097270"/>
            <a:ext cx="5235997" cy="3497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915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8A2D966-268C-4EC9-911E-AE00C031F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96120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4C88254B-4BBD-44D4-A60C-1E10964181FC}"/>
              </a:ext>
            </a:extLst>
          </p:cNvPr>
          <p:cNvSpPr txBox="1"/>
          <p:nvPr/>
        </p:nvSpPr>
        <p:spPr>
          <a:xfrm>
            <a:off x="3453414" y="5282214"/>
            <a:ext cx="38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3A44CE27-32B4-40C4-B6B8-6E37FD86F8EE}"/>
              </a:ext>
            </a:extLst>
          </p:cNvPr>
          <p:cNvSpPr txBox="1"/>
          <p:nvPr/>
        </p:nvSpPr>
        <p:spPr>
          <a:xfrm>
            <a:off x="3453413" y="4011228"/>
            <a:ext cx="38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B8BA62AE-A58E-4825-A6C9-A696A8A894F3}"/>
              </a:ext>
            </a:extLst>
          </p:cNvPr>
          <p:cNvSpPr txBox="1"/>
          <p:nvPr/>
        </p:nvSpPr>
        <p:spPr>
          <a:xfrm>
            <a:off x="587406" y="3357239"/>
            <a:ext cx="38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ABE17669-23B3-44F3-8603-C5C08263036A}"/>
              </a:ext>
            </a:extLst>
          </p:cNvPr>
          <p:cNvSpPr txBox="1"/>
          <p:nvPr/>
        </p:nvSpPr>
        <p:spPr>
          <a:xfrm>
            <a:off x="4271640" y="2620393"/>
            <a:ext cx="38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3D5E700-2742-4773-B3A1-C5CD709A6434}"/>
              </a:ext>
            </a:extLst>
          </p:cNvPr>
          <p:cNvSpPr txBox="1"/>
          <p:nvPr/>
        </p:nvSpPr>
        <p:spPr>
          <a:xfrm>
            <a:off x="2259368" y="2549372"/>
            <a:ext cx="38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3A35315-CFA1-403B-B819-7A7BD8E01217}"/>
              </a:ext>
            </a:extLst>
          </p:cNvPr>
          <p:cNvSpPr txBox="1"/>
          <p:nvPr/>
        </p:nvSpPr>
        <p:spPr>
          <a:xfrm>
            <a:off x="3644282" y="2256395"/>
            <a:ext cx="381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5DDAC0DC-A1F3-4196-8F67-E2126FB01E5C}"/>
              </a:ext>
            </a:extLst>
          </p:cNvPr>
          <p:cNvSpPr txBox="1"/>
          <p:nvPr/>
        </p:nvSpPr>
        <p:spPr>
          <a:xfrm>
            <a:off x="5734974" y="1448592"/>
            <a:ext cx="4314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Translate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r>
              <a:rPr lang="hr-HR" sz="2400" dirty="0" err="1"/>
              <a:t>busy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drawing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creative</a:t>
            </a:r>
            <a:r>
              <a:rPr lang="hr-HR" sz="2400" dirty="0"/>
              <a:t> </a:t>
            </a:r>
            <a:r>
              <a:rPr lang="hr-HR" sz="2400" dirty="0" err="1"/>
              <a:t>writing</a:t>
            </a:r>
            <a:r>
              <a:rPr lang="hr-HR" sz="2400" dirty="0"/>
              <a:t> =</a:t>
            </a:r>
          </a:p>
          <a:p>
            <a:r>
              <a:rPr lang="hr-HR" sz="2400" dirty="0" err="1"/>
              <a:t>riding</a:t>
            </a:r>
            <a:r>
              <a:rPr lang="hr-HR" sz="2400" dirty="0"/>
              <a:t> =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7467ABA-4A3E-4005-9AC3-355A02045376}"/>
              </a:ext>
            </a:extLst>
          </p:cNvPr>
          <p:cNvSpPr txBox="1"/>
          <p:nvPr/>
        </p:nvSpPr>
        <p:spPr>
          <a:xfrm>
            <a:off x="6592854" y="2176431"/>
            <a:ext cx="259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zaposlen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1C4C3AAC-331F-48A4-BDAA-2159A3F3100D}"/>
              </a:ext>
            </a:extLst>
          </p:cNvPr>
          <p:cNvSpPr txBox="1"/>
          <p:nvPr/>
        </p:nvSpPr>
        <p:spPr>
          <a:xfrm>
            <a:off x="7058931" y="2549371"/>
            <a:ext cx="259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crtanje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23D79AF-04B8-429B-9BEB-ADA5759F1334}"/>
              </a:ext>
            </a:extLst>
          </p:cNvPr>
          <p:cNvSpPr txBox="1"/>
          <p:nvPr/>
        </p:nvSpPr>
        <p:spPr>
          <a:xfrm>
            <a:off x="8010911" y="2922311"/>
            <a:ext cx="259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kreativno pisanje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3526269-5522-4A6E-8B44-93D89611FB2E}"/>
              </a:ext>
            </a:extLst>
          </p:cNvPr>
          <p:cNvSpPr txBox="1"/>
          <p:nvPr/>
        </p:nvSpPr>
        <p:spPr>
          <a:xfrm>
            <a:off x="6810356" y="3295251"/>
            <a:ext cx="2598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jahanje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64788C1B-5C8F-4FD1-8159-790EAA3454A1}"/>
              </a:ext>
            </a:extLst>
          </p:cNvPr>
          <p:cNvSpPr txBox="1"/>
          <p:nvPr/>
        </p:nvSpPr>
        <p:spPr>
          <a:xfrm>
            <a:off x="5823751" y="4242060"/>
            <a:ext cx="5296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answer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</a:t>
            </a:r>
            <a:r>
              <a:rPr lang="hr-HR" sz="2400" dirty="0"/>
              <a:t>:</a:t>
            </a:r>
          </a:p>
          <a:p>
            <a:endParaRPr lang="hr-HR" sz="2400" dirty="0"/>
          </a:p>
          <a:p>
            <a:r>
              <a:rPr lang="hr-HR" sz="2400" dirty="0"/>
              <a:t>             </a:t>
            </a:r>
            <a:r>
              <a:rPr lang="hr-HR" sz="2400" dirty="0" err="1"/>
              <a:t>Is</a:t>
            </a:r>
            <a:r>
              <a:rPr lang="hr-HR" sz="2400" dirty="0"/>
              <a:t> Emily a </a:t>
            </a:r>
            <a:r>
              <a:rPr lang="hr-HR" sz="2400" dirty="0" err="1"/>
              <a:t>busy</a:t>
            </a:r>
            <a:r>
              <a:rPr lang="hr-HR" sz="2400" dirty="0"/>
              <a:t> </a:t>
            </a:r>
            <a:r>
              <a:rPr lang="hr-HR" sz="2400" dirty="0" err="1"/>
              <a:t>girl</a:t>
            </a:r>
            <a:r>
              <a:rPr lang="hr-HR" sz="2400" dirty="0"/>
              <a:t>?</a:t>
            </a:r>
          </a:p>
        </p:txBody>
      </p:sp>
      <p:pic>
        <p:nvPicPr>
          <p:cNvPr id="19" name="32_lesson_11_emily_s_timetable_1">
            <a:hlinkClick r:id="" action="ppaction://media"/>
            <a:extLst>
              <a:ext uri="{FF2B5EF4-FFF2-40B4-BE49-F238E27FC236}">
                <a16:creationId xmlns:a16="http://schemas.microsoft.com/office/drawing/2014/main" id="{E0D42F62-CFC4-4679-888A-8FC9D58E0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22337" y="5025683"/>
            <a:ext cx="487363" cy="487363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B3286F48-2A84-4C9D-AB4A-BFA716AAF4C3}"/>
              </a:ext>
            </a:extLst>
          </p:cNvPr>
          <p:cNvSpPr txBox="1"/>
          <p:nvPr/>
        </p:nvSpPr>
        <p:spPr>
          <a:xfrm>
            <a:off x="5734974" y="5743879"/>
            <a:ext cx="5296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Listen</a:t>
            </a:r>
            <a:r>
              <a:rPr lang="hr-HR" sz="2400" dirty="0"/>
              <a:t> </a:t>
            </a:r>
            <a:r>
              <a:rPr lang="hr-HR" sz="2400" dirty="0" err="1"/>
              <a:t>again</a:t>
            </a:r>
            <a:r>
              <a:rPr lang="hr-HR" sz="2400" dirty="0"/>
              <a:t>. </a:t>
            </a:r>
            <a:r>
              <a:rPr lang="hr-HR" sz="2400" dirty="0" err="1"/>
              <a:t>Which</a:t>
            </a:r>
            <a:r>
              <a:rPr lang="hr-HR" sz="2400" dirty="0"/>
              <a:t> </a:t>
            </a:r>
            <a:r>
              <a:rPr lang="hr-HR" sz="2400" dirty="0" err="1"/>
              <a:t>preposition</a:t>
            </a:r>
            <a:r>
              <a:rPr lang="hr-HR" sz="2400" dirty="0"/>
              <a:t> do </a:t>
            </a:r>
            <a:r>
              <a:rPr lang="hr-HR" sz="2400" dirty="0" err="1"/>
              <a:t>we</a:t>
            </a:r>
            <a:r>
              <a:rPr lang="hr-HR" sz="2400" dirty="0"/>
              <a:t> use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days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week</a:t>
            </a:r>
            <a:r>
              <a:rPr lang="hr-HR" sz="2400" dirty="0"/>
              <a:t>?</a:t>
            </a:r>
          </a:p>
        </p:txBody>
      </p:sp>
      <p:pic>
        <p:nvPicPr>
          <p:cNvPr id="21" name="32_lesson_11_emily_s_timetable_1">
            <a:hlinkClick r:id="" action="ppaction://media"/>
            <a:extLst>
              <a:ext uri="{FF2B5EF4-FFF2-40B4-BE49-F238E27FC236}">
                <a16:creationId xmlns:a16="http://schemas.microsoft.com/office/drawing/2014/main" id="{16B5CF35-4BEB-4D7E-BB4A-C60A520E62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5841" y="6238763"/>
            <a:ext cx="487363" cy="487363"/>
          </a:xfrm>
          <a:prstGeom prst="rect">
            <a:avLst/>
          </a:prstGeom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id="{D900A203-12B8-4A64-B34C-3A537430A38B}"/>
              </a:ext>
            </a:extLst>
          </p:cNvPr>
          <p:cNvSpPr txBox="1"/>
          <p:nvPr/>
        </p:nvSpPr>
        <p:spPr>
          <a:xfrm>
            <a:off x="10981678" y="6024282"/>
            <a:ext cx="104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ON</a:t>
            </a:r>
            <a:endParaRPr lang="hr-H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5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067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067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EE18904-B114-493A-8019-16FF4986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097" y="581025"/>
            <a:ext cx="9048750" cy="284797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44302B0-8464-418D-ABCA-EC8D1BF491B2}"/>
              </a:ext>
            </a:extLst>
          </p:cNvPr>
          <p:cNvSpPr txBox="1"/>
          <p:nvPr/>
        </p:nvSpPr>
        <p:spPr>
          <a:xfrm>
            <a:off x="322730" y="1200434"/>
            <a:ext cx="2689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Talk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Emily’s</a:t>
            </a:r>
            <a:r>
              <a:rPr lang="hr-HR" sz="2400" dirty="0"/>
              <a:t> </a:t>
            </a:r>
            <a:r>
              <a:rPr lang="hr-HR" sz="2400" dirty="0" err="1"/>
              <a:t>daily</a:t>
            </a:r>
            <a:r>
              <a:rPr lang="hr-HR" sz="2400" dirty="0"/>
              <a:t> </a:t>
            </a:r>
            <a:r>
              <a:rPr lang="hr-HR" sz="2400" dirty="0" err="1"/>
              <a:t>activities</a:t>
            </a:r>
            <a:r>
              <a:rPr lang="hr-HR" sz="2400" dirty="0"/>
              <a:t>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1970539-19EE-4718-88AC-5EECE600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397" y="3923461"/>
            <a:ext cx="2276475" cy="154305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65F1358-CACA-4FEE-9A23-511EC2726A35}"/>
              </a:ext>
            </a:extLst>
          </p:cNvPr>
          <p:cNvSpPr txBox="1"/>
          <p:nvPr/>
        </p:nvSpPr>
        <p:spPr>
          <a:xfrm>
            <a:off x="385484" y="4087906"/>
            <a:ext cx="7144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We</a:t>
            </a:r>
            <a:r>
              <a:rPr lang="hr-HR" sz="2400" dirty="0"/>
              <a:t> use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b="1" dirty="0" err="1"/>
              <a:t>Present</a:t>
            </a:r>
            <a:r>
              <a:rPr lang="hr-HR" sz="2400" b="1" dirty="0"/>
              <a:t> </a:t>
            </a:r>
            <a:r>
              <a:rPr lang="hr-HR" sz="2400" b="1" dirty="0" err="1"/>
              <a:t>Simple</a:t>
            </a:r>
            <a:r>
              <a:rPr lang="hr-HR" sz="2400" b="1" dirty="0"/>
              <a:t> </a:t>
            </a:r>
            <a:r>
              <a:rPr lang="hr-HR" sz="2400" dirty="0"/>
              <a:t>to talk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daily</a:t>
            </a:r>
            <a:r>
              <a:rPr lang="hr-HR" sz="2400" dirty="0"/>
              <a:t> </a:t>
            </a:r>
            <a:r>
              <a:rPr lang="hr-HR" sz="2400" dirty="0" err="1"/>
              <a:t>activities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hr-HR" sz="2400" dirty="0" err="1"/>
              <a:t>add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suffix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–s</a:t>
            </a:r>
            <a:r>
              <a:rPr lang="hr-HR" sz="2400" dirty="0"/>
              <a:t>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>
                <a:solidFill>
                  <a:srgbClr val="FF0000"/>
                </a:solidFill>
              </a:rPr>
              <a:t>–</a:t>
            </a:r>
            <a:r>
              <a:rPr lang="hr-HR" sz="2400" dirty="0" err="1">
                <a:solidFill>
                  <a:srgbClr val="FF0000"/>
                </a:solidFill>
              </a:rPr>
              <a:t>es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3rd </a:t>
            </a:r>
            <a:r>
              <a:rPr lang="hr-HR" sz="2400" dirty="0" err="1"/>
              <a:t>person</a:t>
            </a:r>
            <a:r>
              <a:rPr lang="hr-HR" sz="2400" dirty="0"/>
              <a:t> singular (he / </a:t>
            </a:r>
            <a:r>
              <a:rPr lang="hr-HR" sz="2400" dirty="0" err="1"/>
              <a:t>she</a:t>
            </a:r>
            <a:r>
              <a:rPr lang="hr-HR" sz="2400" dirty="0"/>
              <a:t> / </a:t>
            </a:r>
            <a:r>
              <a:rPr lang="hr-HR" sz="2400" dirty="0" err="1"/>
              <a:t>it</a:t>
            </a:r>
            <a:r>
              <a:rPr lang="hr-HR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4625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55C784B-3665-4939-AD20-98AD1A8A0C47}"/>
              </a:ext>
            </a:extLst>
          </p:cNvPr>
          <p:cNvSpPr txBox="1"/>
          <p:nvPr/>
        </p:nvSpPr>
        <p:spPr>
          <a:xfrm>
            <a:off x="600635" y="294056"/>
            <a:ext cx="5656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difference</a:t>
            </a:r>
            <a:r>
              <a:rPr lang="hr-HR" sz="2400" dirty="0"/>
              <a:t> </a:t>
            </a:r>
            <a:r>
              <a:rPr lang="hr-HR" sz="2400" dirty="0" err="1"/>
              <a:t>between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Present</a:t>
            </a:r>
            <a:r>
              <a:rPr lang="hr-HR" sz="2400" dirty="0"/>
              <a:t> </a:t>
            </a:r>
            <a:r>
              <a:rPr lang="hr-HR" sz="2400" dirty="0" err="1"/>
              <a:t>Simple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Present</a:t>
            </a:r>
            <a:r>
              <a:rPr lang="hr-HR" sz="2400" dirty="0"/>
              <a:t> </a:t>
            </a:r>
            <a:r>
              <a:rPr lang="hr-HR" sz="2400" dirty="0" err="1"/>
              <a:t>Continuous</a:t>
            </a:r>
            <a:endParaRPr lang="hr-HR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CC36BEE-A6DB-4197-BA12-49161B87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92" y="40324"/>
            <a:ext cx="5457825" cy="260032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67DFD8F-0DD0-4E4B-8058-360703913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37781"/>
            <a:ext cx="7897625" cy="417966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429E0A0-038B-4E07-B880-807938B87DF8}"/>
              </a:ext>
            </a:extLst>
          </p:cNvPr>
          <p:cNvSpPr txBox="1"/>
          <p:nvPr/>
        </p:nvSpPr>
        <p:spPr>
          <a:xfrm>
            <a:off x="8005482" y="2752165"/>
            <a:ext cx="3281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Finish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sentences</a:t>
            </a:r>
            <a:r>
              <a:rPr lang="hr-HR" sz="2400" dirty="0"/>
              <a:t>. You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suffix</a:t>
            </a:r>
            <a:r>
              <a:rPr lang="hr-HR" sz="2400" dirty="0"/>
              <a:t> –s / -</a:t>
            </a:r>
            <a:r>
              <a:rPr lang="hr-HR" sz="2400" dirty="0" err="1"/>
              <a:t>es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a </a:t>
            </a:r>
            <a:r>
              <a:rPr lang="hr-HR" sz="2400" dirty="0" err="1"/>
              <a:t>different</a:t>
            </a:r>
            <a:r>
              <a:rPr lang="hr-HR" sz="2400" dirty="0"/>
              <a:t> </a:t>
            </a:r>
            <a:r>
              <a:rPr lang="hr-HR" sz="2400" dirty="0" err="1"/>
              <a:t>colour</a:t>
            </a:r>
            <a:r>
              <a:rPr lang="hr-HR" sz="2400" dirty="0"/>
              <a:t>.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4C1DCA7-8ED0-42FE-B984-F2F080D2E14B}"/>
              </a:ext>
            </a:extLst>
          </p:cNvPr>
          <p:cNvSpPr txBox="1"/>
          <p:nvPr/>
        </p:nvSpPr>
        <p:spPr>
          <a:xfrm>
            <a:off x="1756802" y="4930588"/>
            <a:ext cx="174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read</a:t>
            </a:r>
            <a:r>
              <a:rPr lang="hr-HR" dirty="0" err="1">
                <a:solidFill>
                  <a:srgbClr val="00B050"/>
                </a:solidFill>
              </a:rPr>
              <a:t>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comics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692A1FE4-A0A3-4BF2-B4A6-F6A83B70BE05}"/>
              </a:ext>
            </a:extLst>
          </p:cNvPr>
          <p:cNvSpPr txBox="1"/>
          <p:nvPr/>
        </p:nvSpPr>
        <p:spPr>
          <a:xfrm>
            <a:off x="2043672" y="5115254"/>
            <a:ext cx="174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ride</a:t>
            </a:r>
            <a:r>
              <a:rPr lang="hr-HR" dirty="0" err="1">
                <a:solidFill>
                  <a:srgbClr val="00B050"/>
                </a:solidFill>
              </a:rPr>
              <a:t>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his</a:t>
            </a:r>
            <a:r>
              <a:rPr lang="hr-HR" dirty="0">
                <a:solidFill>
                  <a:srgbClr val="FF0000"/>
                </a:solidFill>
              </a:rPr>
              <a:t> bike.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375434F6-007F-4E60-8563-71924D1BF7AA}"/>
              </a:ext>
            </a:extLst>
          </p:cNvPr>
          <p:cNvSpPr txBox="1"/>
          <p:nvPr/>
        </p:nvSpPr>
        <p:spPr>
          <a:xfrm>
            <a:off x="1680882" y="535011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he </a:t>
            </a:r>
            <a:r>
              <a:rPr lang="hr-HR" dirty="0" err="1">
                <a:solidFill>
                  <a:srgbClr val="FF0000"/>
                </a:solidFill>
              </a:rPr>
              <a:t>visit</a:t>
            </a:r>
            <a:r>
              <a:rPr lang="hr-HR" dirty="0" err="1">
                <a:solidFill>
                  <a:srgbClr val="00B050"/>
                </a:solidFill>
              </a:rPr>
              <a:t>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his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grandma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9DD20237-1BE2-45C9-9E1C-4FE5ECCBC72C}"/>
              </a:ext>
            </a:extLst>
          </p:cNvPr>
          <p:cNvSpPr txBox="1"/>
          <p:nvPr/>
        </p:nvSpPr>
        <p:spPr>
          <a:xfrm>
            <a:off x="1420906" y="5565232"/>
            <a:ext cx="246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he </a:t>
            </a:r>
            <a:r>
              <a:rPr lang="hr-HR" dirty="0" err="1">
                <a:solidFill>
                  <a:srgbClr val="FF0000"/>
                </a:solidFill>
              </a:rPr>
              <a:t>watch</a:t>
            </a:r>
            <a:r>
              <a:rPr lang="hr-HR" dirty="0" err="1">
                <a:solidFill>
                  <a:srgbClr val="00B050"/>
                </a:solidFill>
              </a:rPr>
              <a:t>es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his</a:t>
            </a:r>
            <a:r>
              <a:rPr lang="hr-HR" dirty="0">
                <a:solidFill>
                  <a:srgbClr val="FF0000"/>
                </a:solidFill>
              </a:rPr>
              <a:t> …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C7B62761-0594-4611-8109-E7D639FB774F}"/>
              </a:ext>
            </a:extLst>
          </p:cNvPr>
          <p:cNvSpPr txBox="1"/>
          <p:nvPr/>
        </p:nvSpPr>
        <p:spPr>
          <a:xfrm>
            <a:off x="1550894" y="5805357"/>
            <a:ext cx="233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he </a:t>
            </a:r>
            <a:r>
              <a:rPr lang="hr-HR" dirty="0" err="1">
                <a:solidFill>
                  <a:srgbClr val="FF0000"/>
                </a:solidFill>
              </a:rPr>
              <a:t>go</a:t>
            </a:r>
            <a:r>
              <a:rPr lang="hr-HR" dirty="0" err="1">
                <a:solidFill>
                  <a:srgbClr val="00B050"/>
                </a:solidFill>
              </a:rPr>
              <a:t>es</a:t>
            </a:r>
            <a:r>
              <a:rPr lang="hr-HR" dirty="0">
                <a:solidFill>
                  <a:srgbClr val="FF0000"/>
                </a:solidFill>
              </a:rPr>
              <a:t> to </a:t>
            </a:r>
            <a:r>
              <a:rPr lang="hr-HR" dirty="0" err="1">
                <a:solidFill>
                  <a:srgbClr val="FF0000"/>
                </a:solidFill>
              </a:rPr>
              <a:t>the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cinema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80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15C0EC7E-11A1-40C4-A3E2-A19594EE7905}"/>
              </a:ext>
            </a:extLst>
          </p:cNvPr>
          <p:cNvSpPr txBox="1"/>
          <p:nvPr/>
        </p:nvSpPr>
        <p:spPr>
          <a:xfrm>
            <a:off x="360218" y="184727"/>
            <a:ext cx="5107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43, 44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39BBDE4-AD70-4160-980E-18903B71B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822036"/>
            <a:ext cx="5975713" cy="3471285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646D10FC-A0A7-497A-8FA8-89F21F448403}"/>
              </a:ext>
            </a:extLst>
          </p:cNvPr>
          <p:cNvSpPr txBox="1"/>
          <p:nvPr/>
        </p:nvSpPr>
        <p:spPr>
          <a:xfrm>
            <a:off x="1385454" y="4088609"/>
            <a:ext cx="169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yoga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F0B8B5E2-AD1A-40F2-8EC8-46743108CCE0}"/>
              </a:ext>
            </a:extLst>
          </p:cNvPr>
          <p:cNvSpPr txBox="1"/>
          <p:nvPr/>
        </p:nvSpPr>
        <p:spPr>
          <a:xfrm>
            <a:off x="3879272" y="4190965"/>
            <a:ext cx="208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drama </a:t>
            </a:r>
            <a:r>
              <a:rPr lang="hr-HR" sz="2400" b="1" dirty="0" err="1">
                <a:solidFill>
                  <a:srgbClr val="FF0000"/>
                </a:solidFill>
              </a:rPr>
              <a:t>group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EC843490-D855-42D0-B364-3CD9330B5A56}"/>
              </a:ext>
            </a:extLst>
          </p:cNvPr>
          <p:cNvSpPr txBox="1"/>
          <p:nvPr/>
        </p:nvSpPr>
        <p:spPr>
          <a:xfrm>
            <a:off x="4124035" y="3041038"/>
            <a:ext cx="208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a piano </a:t>
            </a:r>
            <a:r>
              <a:rPr lang="hr-HR" sz="2400" b="1" dirty="0" err="1">
                <a:solidFill>
                  <a:srgbClr val="FF0000"/>
                </a:solidFill>
              </a:rPr>
              <a:t>lesson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534F0559-999C-42EC-807F-2051B3CEFE80}"/>
              </a:ext>
            </a:extLst>
          </p:cNvPr>
          <p:cNvSpPr txBox="1"/>
          <p:nvPr/>
        </p:nvSpPr>
        <p:spPr>
          <a:xfrm>
            <a:off x="540326" y="3041037"/>
            <a:ext cx="208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the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choir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2277EE8-FEF5-4371-8374-8B2694580F06}"/>
              </a:ext>
            </a:extLst>
          </p:cNvPr>
          <p:cNvSpPr txBox="1"/>
          <p:nvPr/>
        </p:nvSpPr>
        <p:spPr>
          <a:xfrm>
            <a:off x="406400" y="2055586"/>
            <a:ext cx="241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horseback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riding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8CD5F2E1-A965-444E-BDCA-BAF164B3CB54}"/>
              </a:ext>
            </a:extLst>
          </p:cNvPr>
          <p:cNvSpPr txBox="1"/>
          <p:nvPr/>
        </p:nvSpPr>
        <p:spPr>
          <a:xfrm>
            <a:off x="4294695" y="2004410"/>
            <a:ext cx="208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aerobics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id="{93357497-C14A-429B-8E8F-94142753D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282" y="199125"/>
            <a:ext cx="5143500" cy="4533900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4E40688B-914F-4CD1-8EAB-92F4B1F06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746" y="4830918"/>
            <a:ext cx="1615716" cy="1842355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5BDC795A-DCDD-44B4-975B-42DBED750A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471" y="4830918"/>
            <a:ext cx="2419350" cy="1981200"/>
          </a:xfrm>
          <a:prstGeom prst="rect">
            <a:avLst/>
          </a:prstGeom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id="{B907A053-095B-491A-A78C-9492D8FF109D}"/>
              </a:ext>
            </a:extLst>
          </p:cNvPr>
          <p:cNvSpPr txBox="1"/>
          <p:nvPr/>
        </p:nvSpPr>
        <p:spPr>
          <a:xfrm>
            <a:off x="7602468" y="2235242"/>
            <a:ext cx="159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play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94AF18F9-8DA4-46B0-8BC0-C1DFF0D62F7A}"/>
              </a:ext>
            </a:extLst>
          </p:cNvPr>
          <p:cNvSpPr txBox="1"/>
          <p:nvPr/>
        </p:nvSpPr>
        <p:spPr>
          <a:xfrm>
            <a:off x="7602468" y="2696112"/>
            <a:ext cx="159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plays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FC74EAAD-2FF2-48EE-9DDD-EBFE890A5623}"/>
              </a:ext>
            </a:extLst>
          </p:cNvPr>
          <p:cNvSpPr txBox="1"/>
          <p:nvPr/>
        </p:nvSpPr>
        <p:spPr>
          <a:xfrm>
            <a:off x="7662141" y="3714568"/>
            <a:ext cx="159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ride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E9F88D00-105C-4763-B35D-580799AFE203}"/>
              </a:ext>
            </a:extLst>
          </p:cNvPr>
          <p:cNvSpPr txBox="1"/>
          <p:nvPr/>
        </p:nvSpPr>
        <p:spPr>
          <a:xfrm>
            <a:off x="7662141" y="4175438"/>
            <a:ext cx="1597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FF0000"/>
                </a:solidFill>
              </a:rPr>
              <a:t>rides</a:t>
            </a:r>
            <a:endParaRPr lang="hr-H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53BEFE94-C0D5-4CEA-83A2-8AC3951D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97" y="159051"/>
            <a:ext cx="2362426" cy="11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F63992E2-1C3A-479F-A749-8CBB408E37C3}"/>
              </a:ext>
            </a:extLst>
          </p:cNvPr>
          <p:cNvSpPr txBox="1"/>
          <p:nvPr/>
        </p:nvSpPr>
        <p:spPr>
          <a:xfrm>
            <a:off x="850561" y="1249636"/>
            <a:ext cx="1034744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i="1" dirty="0" err="1"/>
              <a:t>Learn</a:t>
            </a:r>
            <a:r>
              <a:rPr lang="hr-HR" sz="2400" b="1" i="1" dirty="0"/>
              <a:t> more</a:t>
            </a:r>
            <a:r>
              <a:rPr lang="hr-HR" sz="2400" i="1" dirty="0"/>
              <a:t>: </a:t>
            </a:r>
            <a:r>
              <a:rPr lang="hr-HR" sz="2400" i="1" dirty="0" err="1"/>
              <a:t>Too</a:t>
            </a:r>
            <a:r>
              <a:rPr lang="hr-HR" sz="2400" i="1" dirty="0"/>
              <a:t> </a:t>
            </a:r>
            <a:r>
              <a:rPr lang="hr-HR" sz="2400" i="1" dirty="0" err="1"/>
              <a:t>many</a:t>
            </a:r>
            <a:r>
              <a:rPr lang="hr-HR" sz="2400" i="1" dirty="0"/>
              <a:t> </a:t>
            </a:r>
            <a:r>
              <a:rPr lang="hr-HR" sz="2400" i="1" dirty="0" err="1"/>
              <a:t>interesting</a:t>
            </a:r>
            <a:r>
              <a:rPr lang="hr-HR" sz="2400" i="1" dirty="0"/>
              <a:t> </a:t>
            </a:r>
            <a:r>
              <a:rPr lang="hr-HR" sz="2400" i="1" dirty="0" err="1"/>
              <a:t>things</a:t>
            </a:r>
            <a:r>
              <a:rPr lang="hr-HR" sz="2400" i="1" dirty="0"/>
              <a:t> to do. </a:t>
            </a:r>
          </a:p>
          <a:p>
            <a:endParaRPr lang="hr-HR" sz="2400" i="1" dirty="0"/>
          </a:p>
          <a:p>
            <a:pPr algn="ctr"/>
            <a:r>
              <a:rPr lang="hr-HR" sz="2000" dirty="0">
                <a:hlinkClick r:id="rId4"/>
              </a:rPr>
              <a:t>https://www.e-sfera.hr/dodatni-digitalni-sadrzaji/9cb21d2e-d3ed-4861-b209-42b3cd8c9ce1/</a:t>
            </a:r>
            <a:r>
              <a:rPr lang="hr-HR" sz="2000" dirty="0"/>
              <a:t> 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448FD12-E210-4396-8F5A-ABF31053B8AB}"/>
              </a:ext>
            </a:extLst>
          </p:cNvPr>
          <p:cNvSpPr txBox="1"/>
          <p:nvPr/>
        </p:nvSpPr>
        <p:spPr>
          <a:xfrm>
            <a:off x="850561" y="2661457"/>
            <a:ext cx="100953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Read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text</a:t>
            </a:r>
            <a:r>
              <a:rPr lang="hr-HR" sz="2400" dirty="0"/>
              <a:t>. </a:t>
            </a:r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is</a:t>
            </a:r>
            <a:r>
              <a:rPr lang="hr-HR" sz="2400" dirty="0"/>
              <a:t> </a:t>
            </a:r>
            <a:r>
              <a:rPr lang="hr-HR" sz="2400" dirty="0" err="1"/>
              <a:t>Filip’s</a:t>
            </a:r>
            <a:r>
              <a:rPr lang="hr-HR" sz="2400" dirty="0"/>
              <a:t> problem?</a:t>
            </a:r>
          </a:p>
          <a:p>
            <a:endParaRPr lang="hr-HR" sz="2400" dirty="0"/>
          </a:p>
          <a:p>
            <a:r>
              <a:rPr lang="hr-HR" sz="2400" b="1" dirty="0"/>
              <a:t>Read </a:t>
            </a:r>
            <a:r>
              <a:rPr lang="hr-HR" sz="2400" b="1" dirty="0" err="1"/>
              <a:t>the</a:t>
            </a:r>
            <a:r>
              <a:rPr lang="hr-HR" sz="2400" b="1" dirty="0"/>
              <a:t> </a:t>
            </a:r>
            <a:r>
              <a:rPr lang="hr-HR" sz="2400" b="1" dirty="0" err="1"/>
              <a:t>text</a:t>
            </a:r>
            <a:r>
              <a:rPr lang="hr-HR" sz="2400" b="1" dirty="0"/>
              <a:t> </a:t>
            </a:r>
            <a:r>
              <a:rPr lang="hr-HR" sz="2400" b="1" dirty="0" err="1"/>
              <a:t>again</a:t>
            </a:r>
            <a:r>
              <a:rPr lang="hr-HR" sz="2400" b="1" dirty="0"/>
              <a:t>.</a:t>
            </a:r>
            <a:r>
              <a:rPr lang="hr-HR" sz="2400" dirty="0"/>
              <a:t> Make </a:t>
            </a:r>
            <a:r>
              <a:rPr lang="hr-HR" sz="2400" dirty="0" err="1"/>
              <a:t>Filip’s</a:t>
            </a:r>
            <a:r>
              <a:rPr lang="hr-HR" sz="2400" dirty="0"/>
              <a:t> </a:t>
            </a:r>
            <a:r>
              <a:rPr lang="hr-HR" sz="2400" dirty="0" err="1"/>
              <a:t>timetable</a:t>
            </a:r>
            <a:r>
              <a:rPr lang="hr-HR" sz="2400" dirty="0"/>
              <a:t>. You </a:t>
            </a:r>
            <a:r>
              <a:rPr lang="hr-HR" sz="2400" dirty="0" err="1"/>
              <a:t>can</a:t>
            </a:r>
            <a:r>
              <a:rPr lang="hr-HR" sz="2400" dirty="0"/>
              <a:t> </a:t>
            </a:r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 </a:t>
            </a:r>
            <a:r>
              <a:rPr lang="hr-HR" sz="2400" dirty="0" err="1"/>
              <a:t>if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want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pPr algn="l"/>
            <a:r>
              <a:rPr lang="en-US" sz="2400" b="0" i="0" dirty="0">
                <a:solidFill>
                  <a:srgbClr val="262626"/>
                </a:solidFill>
                <a:effectLst/>
              </a:rPr>
              <a:t>Write him a letter and give some advice.</a:t>
            </a:r>
          </a:p>
          <a:p>
            <a:br>
              <a:rPr lang="en-US" sz="2400" dirty="0"/>
            </a:br>
            <a:r>
              <a:rPr lang="hr-HR" sz="2400" dirty="0"/>
              <a:t>Make a </a:t>
            </a:r>
            <a:r>
              <a:rPr lang="hr-HR" sz="2400" dirty="0" err="1"/>
              <a:t>timetable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weekly</a:t>
            </a:r>
            <a:r>
              <a:rPr lang="hr-HR" sz="2400" dirty="0"/>
              <a:t> </a:t>
            </a:r>
            <a:r>
              <a:rPr lang="hr-HR" sz="2400" dirty="0" err="1"/>
              <a:t>activities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 err="1"/>
              <a:t>Swap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notebook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a </a:t>
            </a:r>
            <a:r>
              <a:rPr lang="hr-HR" sz="2400" dirty="0" err="1"/>
              <a:t>classmate</a:t>
            </a:r>
            <a:r>
              <a:rPr lang="hr-HR" sz="2400" dirty="0"/>
              <a:t>. </a:t>
            </a:r>
            <a:br>
              <a:rPr lang="hr-HR" sz="2400" dirty="0"/>
            </a:br>
            <a:r>
              <a:rPr lang="hr-HR" sz="2400" dirty="0"/>
              <a:t>He/</a:t>
            </a:r>
            <a:r>
              <a:rPr lang="hr-HR" sz="2400" dirty="0" err="1"/>
              <a:t>She</a:t>
            </a:r>
            <a:r>
              <a:rPr lang="hr-HR" sz="2400" dirty="0"/>
              <a:t> </a:t>
            </a:r>
            <a:r>
              <a:rPr lang="hr-HR" sz="2400" dirty="0" err="1"/>
              <a:t>uses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timetable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talks</a:t>
            </a:r>
            <a:r>
              <a:rPr lang="hr-HR" sz="2400" dirty="0"/>
              <a:t> </a:t>
            </a:r>
            <a:r>
              <a:rPr lang="hr-HR" sz="2400" dirty="0" err="1"/>
              <a:t>about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week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069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64CA3EC-5156-49E2-B7EF-0E6E18A6B593}"/>
              </a:ext>
            </a:extLst>
          </p:cNvPr>
          <p:cNvSpPr txBox="1"/>
          <p:nvPr/>
        </p:nvSpPr>
        <p:spPr>
          <a:xfrm>
            <a:off x="421341" y="143435"/>
            <a:ext cx="5674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, p. 46.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EC702B1-14C4-42AA-8FEE-37448C07E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1471612"/>
            <a:ext cx="8448675" cy="391477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97392A78-37B0-4935-87CA-DCA6E54CC965}"/>
              </a:ext>
            </a:extLst>
          </p:cNvPr>
          <p:cNvSpPr txBox="1"/>
          <p:nvPr/>
        </p:nvSpPr>
        <p:spPr>
          <a:xfrm>
            <a:off x="3030071" y="2433899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0000"/>
                </a:solidFill>
              </a:rPr>
              <a:t>goes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D77A0A0E-CE3F-43A6-8742-42F9BC6F9430}"/>
              </a:ext>
            </a:extLst>
          </p:cNvPr>
          <p:cNvSpPr txBox="1"/>
          <p:nvPr/>
        </p:nvSpPr>
        <p:spPr>
          <a:xfrm>
            <a:off x="6535273" y="1972234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0000"/>
                </a:solidFill>
              </a:rPr>
              <a:t>likes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E8A0C76-F245-42B8-A908-3A4DD313C374}"/>
              </a:ext>
            </a:extLst>
          </p:cNvPr>
          <p:cNvSpPr txBox="1"/>
          <p:nvPr/>
        </p:nvSpPr>
        <p:spPr>
          <a:xfrm>
            <a:off x="2750209" y="1972234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0000"/>
                </a:solidFill>
              </a:rPr>
              <a:t>is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1B616D61-F36F-47AF-8348-F0A7020846AE}"/>
              </a:ext>
            </a:extLst>
          </p:cNvPr>
          <p:cNvSpPr txBox="1"/>
          <p:nvPr/>
        </p:nvSpPr>
        <p:spPr>
          <a:xfrm>
            <a:off x="2271576" y="2967334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0000"/>
                </a:solidFill>
              </a:rPr>
              <a:t>reads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DB58331-75E0-4A25-9C1E-D52FA3F46E59}"/>
              </a:ext>
            </a:extLst>
          </p:cNvPr>
          <p:cNvSpPr txBox="1"/>
          <p:nvPr/>
        </p:nvSpPr>
        <p:spPr>
          <a:xfrm>
            <a:off x="6786282" y="2976297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0000"/>
                </a:solidFill>
              </a:rPr>
              <a:t>is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676B3DC0-5687-497F-8A19-2942836888E8}"/>
              </a:ext>
            </a:extLst>
          </p:cNvPr>
          <p:cNvSpPr txBox="1"/>
          <p:nvPr/>
        </p:nvSpPr>
        <p:spPr>
          <a:xfrm>
            <a:off x="3756212" y="3500771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0000"/>
                </a:solidFill>
              </a:rPr>
              <a:t>watch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FA83C8DC-1457-4C23-AD9F-441592ED34ED}"/>
              </a:ext>
            </a:extLst>
          </p:cNvPr>
          <p:cNvSpPr txBox="1"/>
          <p:nvPr/>
        </p:nvSpPr>
        <p:spPr>
          <a:xfrm>
            <a:off x="2087796" y="3929621"/>
            <a:ext cx="1668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0000"/>
                </a:solidFill>
              </a:rPr>
              <a:t>doesn’t</a:t>
            </a:r>
            <a:r>
              <a:rPr lang="hr-HR" sz="2400" b="1" dirty="0">
                <a:solidFill>
                  <a:srgbClr val="FF0000"/>
                </a:solidFill>
              </a:rPr>
              <a:t> </a:t>
            </a:r>
            <a:r>
              <a:rPr lang="hr-HR" sz="2400" b="1" dirty="0" err="1">
                <a:solidFill>
                  <a:srgbClr val="FF0000"/>
                </a:solidFill>
              </a:rPr>
              <a:t>like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DFFB5BE7-FE44-4B1C-89AE-B0B6BD20F272}"/>
              </a:ext>
            </a:extLst>
          </p:cNvPr>
          <p:cNvSpPr txBox="1"/>
          <p:nvPr/>
        </p:nvSpPr>
        <p:spPr>
          <a:xfrm>
            <a:off x="7342095" y="3980360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0000"/>
                </a:solidFill>
              </a:rPr>
              <a:t>goes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B0883AAC-BD86-45F6-B353-5A1D1582E216}"/>
              </a:ext>
            </a:extLst>
          </p:cNvPr>
          <p:cNvSpPr txBox="1"/>
          <p:nvPr/>
        </p:nvSpPr>
        <p:spPr>
          <a:xfrm>
            <a:off x="3854824" y="4463058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0000"/>
                </a:solidFill>
              </a:rPr>
              <a:t>visits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616ADE85-D8AA-4D01-A7E3-37B13A235B81}"/>
              </a:ext>
            </a:extLst>
          </p:cNvPr>
          <p:cNvSpPr txBox="1"/>
          <p:nvPr/>
        </p:nvSpPr>
        <p:spPr>
          <a:xfrm>
            <a:off x="8382001" y="4440475"/>
            <a:ext cx="145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err="1">
                <a:solidFill>
                  <a:srgbClr val="FF0000"/>
                </a:solidFill>
              </a:rPr>
              <a:t>eats</a:t>
            </a:r>
            <a:endParaRPr lang="hr-HR" sz="2400" b="1" dirty="0">
              <a:solidFill>
                <a:srgbClr val="FF0000"/>
              </a:solidFill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C7BA461B-4D67-431F-872D-05000EEBE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624" y="761802"/>
            <a:ext cx="7647203" cy="60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1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EB6ED04-E076-4011-AD0C-AE1388348CE7}"/>
              </a:ext>
            </a:extLst>
          </p:cNvPr>
          <p:cNvSpPr txBox="1"/>
          <p:nvPr/>
        </p:nvSpPr>
        <p:spPr>
          <a:xfrm>
            <a:off x="2644589" y="448235"/>
            <a:ext cx="616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err="1"/>
              <a:t>What</a:t>
            </a:r>
            <a:r>
              <a:rPr lang="hr-HR" sz="2400" dirty="0"/>
              <a:t> are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favourite</a:t>
            </a:r>
            <a:r>
              <a:rPr lang="hr-HR" sz="2400" dirty="0"/>
              <a:t> </a:t>
            </a:r>
            <a:r>
              <a:rPr lang="hr-HR" sz="2400" dirty="0" err="1"/>
              <a:t>toys</a:t>
            </a:r>
            <a:r>
              <a:rPr lang="hr-HR" sz="2400" dirty="0"/>
              <a:t>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F4670B9-0116-4437-9EC0-4B11481D2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760" y="1018877"/>
            <a:ext cx="5781675" cy="574357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F0852690-C738-4A52-851A-60373C716299}"/>
              </a:ext>
            </a:extLst>
          </p:cNvPr>
          <p:cNvSpPr txBox="1"/>
          <p:nvPr/>
        </p:nvSpPr>
        <p:spPr>
          <a:xfrm>
            <a:off x="850281" y="1579573"/>
            <a:ext cx="4312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What</a:t>
            </a:r>
            <a:r>
              <a:rPr lang="hr-HR" sz="2400" dirty="0"/>
              <a:t> </a:t>
            </a:r>
            <a:r>
              <a:rPr lang="hr-HR" sz="2400" dirty="0" err="1"/>
              <a:t>does</a:t>
            </a:r>
            <a:r>
              <a:rPr lang="hr-HR" sz="2400" dirty="0"/>
              <a:t> </a:t>
            </a:r>
            <a:r>
              <a:rPr lang="hr-HR" sz="2400" dirty="0" err="1"/>
              <a:t>Dr</a:t>
            </a:r>
            <a:r>
              <a:rPr lang="hr-HR" sz="2400" dirty="0"/>
              <a:t> Project </a:t>
            </a:r>
            <a:r>
              <a:rPr lang="hr-HR" sz="2400" dirty="0" err="1"/>
              <a:t>look</a:t>
            </a:r>
            <a:r>
              <a:rPr lang="hr-HR" sz="2400" dirty="0"/>
              <a:t> </a:t>
            </a:r>
            <a:r>
              <a:rPr lang="hr-HR" sz="2400" dirty="0" err="1"/>
              <a:t>like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Is</a:t>
            </a:r>
            <a:r>
              <a:rPr lang="hr-HR" sz="2400" dirty="0"/>
              <a:t> he a bit </a:t>
            </a:r>
            <a:r>
              <a:rPr lang="hr-HR" sz="2400" dirty="0" err="1"/>
              <a:t>unusual</a:t>
            </a:r>
            <a:r>
              <a:rPr lang="hr-HR" sz="2400" dirty="0"/>
              <a:t>?</a:t>
            </a:r>
          </a:p>
          <a:p>
            <a:r>
              <a:rPr lang="hr-HR" sz="2400" dirty="0" err="1"/>
              <a:t>Why</a:t>
            </a:r>
            <a:r>
              <a:rPr lang="hr-HR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87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8927</TotalTime>
  <Words>495</Words>
  <Application>Microsoft Office PowerPoint</Application>
  <PresentationFormat>Widescreen</PresentationFormat>
  <Paragraphs>115</Paragraphs>
  <Slides>16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sustava Office</vt:lpstr>
      <vt:lpstr>UNIT 4: Clocks and calendars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Time for school</dc:title>
  <dc:creator>Marina Komadina</dc:creator>
  <cp:lastModifiedBy>Sanja Ivoš</cp:lastModifiedBy>
  <cp:revision>73</cp:revision>
  <dcterms:created xsi:type="dcterms:W3CDTF">2022-09-17T10:21:00Z</dcterms:created>
  <dcterms:modified xsi:type="dcterms:W3CDTF">2022-12-20T12:18:26Z</dcterms:modified>
</cp:coreProperties>
</file>